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725" autoAdjust="0"/>
    <p:restoredTop sz="94660"/>
  </p:normalViewPr>
  <p:slideViewPr>
    <p:cSldViewPr snapToGrid="0">
      <p:cViewPr varScale="1">
        <p:scale>
          <a:sx n="58" d="100"/>
          <a:sy n="58" d="100"/>
        </p:scale>
        <p:origin x="108"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18359B-0B0C-4014-927F-7E490983DE64}"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8F5FA1C3-1C02-4D8F-8932-B60CA1F05FFC}">
      <dgm:prSet/>
      <dgm:spPr/>
      <dgm:t>
        <a:bodyPr/>
        <a:lstStyle/>
        <a:p>
          <a:r>
            <a:rPr lang="en-US" b="0" i="0" dirty="0"/>
            <a:t>A frame of reference which is at rest or which is moving with </a:t>
          </a:r>
          <a:r>
            <a:rPr lang="en-US" b="0" i="0"/>
            <a:t>a constant velocity along a straight line is called an inertial frame of reference. </a:t>
          </a:r>
          <a:r>
            <a:rPr lang="en-US" b="0" i="0" dirty="0"/>
            <a:t>A frame of reference is one in which Newton’s laws are obeyed is called an inertial frame of reference. It does not accelerate–unlike non-inertial frames.</a:t>
          </a:r>
          <a:endParaRPr lang="en-US" dirty="0"/>
        </a:p>
      </dgm:t>
    </dgm:pt>
    <dgm:pt modelId="{16967F43-844A-45FE-8AA7-7F08709DB07A}" type="parTrans" cxnId="{6EEC2890-8521-41AF-849E-97EBB138C9D0}">
      <dgm:prSet/>
      <dgm:spPr/>
      <dgm:t>
        <a:bodyPr/>
        <a:lstStyle/>
        <a:p>
          <a:endParaRPr lang="en-US"/>
        </a:p>
      </dgm:t>
    </dgm:pt>
    <dgm:pt modelId="{415638B4-4AB2-49E1-83C7-AB0F688E8E60}" type="sibTrans" cxnId="{6EEC2890-8521-41AF-849E-97EBB138C9D0}">
      <dgm:prSet/>
      <dgm:spPr/>
      <dgm:t>
        <a:bodyPr/>
        <a:lstStyle/>
        <a:p>
          <a:endParaRPr lang="en-US"/>
        </a:p>
      </dgm:t>
    </dgm:pt>
    <dgm:pt modelId="{C8620011-2C34-4879-87E0-E1E3168F4079}">
      <dgm:prSet/>
      <dgm:spPr/>
      <dgm:t>
        <a:bodyPr/>
        <a:lstStyle/>
        <a:p>
          <a:r>
            <a:rPr lang="en-US" b="0" i="0"/>
            <a:t>Inertial frame of reference is also known as Newtonian, Galilean or Unaccelerated frame of reference.</a:t>
          </a:r>
          <a:endParaRPr lang="en-US"/>
        </a:p>
      </dgm:t>
    </dgm:pt>
    <dgm:pt modelId="{844EE31B-0244-42A3-84A8-953D153F15C9}" type="parTrans" cxnId="{F07431CD-3828-491A-BA65-CE50E331A1ED}">
      <dgm:prSet/>
      <dgm:spPr/>
      <dgm:t>
        <a:bodyPr/>
        <a:lstStyle/>
        <a:p>
          <a:endParaRPr lang="en-US"/>
        </a:p>
      </dgm:t>
    </dgm:pt>
    <dgm:pt modelId="{4291DEDE-BE4F-4BC2-A080-A499862E545C}" type="sibTrans" cxnId="{F07431CD-3828-491A-BA65-CE50E331A1ED}">
      <dgm:prSet/>
      <dgm:spPr/>
      <dgm:t>
        <a:bodyPr/>
        <a:lstStyle/>
        <a:p>
          <a:endParaRPr lang="en-US"/>
        </a:p>
      </dgm:t>
    </dgm:pt>
    <dgm:pt modelId="{5B6B311C-0C3D-47B9-BFA1-405185434B26}">
      <dgm:prSet/>
      <dgm:spPr/>
      <dgm:t>
        <a:bodyPr/>
        <a:lstStyle/>
        <a:p>
          <a:r>
            <a:rPr lang="en-US" b="0" i="0"/>
            <a:t>Ideally no inertial frame of reference exists in the universe.Ideally no frame of reference in this universe is totally inertial. But we consider earth as an inertial frame of reference except while observing motion of planets. In this case the sun can be assumed as an inertial frame of reference. </a:t>
          </a:r>
          <a:endParaRPr lang="en-US"/>
        </a:p>
      </dgm:t>
    </dgm:pt>
    <dgm:pt modelId="{7AD89AA3-41B6-440E-92E3-FC9002C7BC72}" type="parTrans" cxnId="{17187757-4B63-4AFB-9672-5160EBDF85CA}">
      <dgm:prSet/>
      <dgm:spPr/>
      <dgm:t>
        <a:bodyPr/>
        <a:lstStyle/>
        <a:p>
          <a:endParaRPr lang="en-US"/>
        </a:p>
      </dgm:t>
    </dgm:pt>
    <dgm:pt modelId="{6A749518-8AEC-4CBF-920C-57A17EAD4C67}" type="sibTrans" cxnId="{17187757-4B63-4AFB-9672-5160EBDF85CA}">
      <dgm:prSet/>
      <dgm:spPr/>
      <dgm:t>
        <a:bodyPr/>
        <a:lstStyle/>
        <a:p>
          <a:endParaRPr lang="en-US"/>
        </a:p>
      </dgm:t>
    </dgm:pt>
    <dgm:pt modelId="{8A4BDEB6-0349-42EC-9156-EF2E3FD8F007}" type="pres">
      <dgm:prSet presAssocID="{6018359B-0B0C-4014-927F-7E490983DE64}" presName="linear" presStyleCnt="0">
        <dgm:presLayoutVars>
          <dgm:animLvl val="lvl"/>
          <dgm:resizeHandles val="exact"/>
        </dgm:presLayoutVars>
      </dgm:prSet>
      <dgm:spPr/>
    </dgm:pt>
    <dgm:pt modelId="{CED3D589-AD0B-4C69-989A-D15956CFB4C7}" type="pres">
      <dgm:prSet presAssocID="{8F5FA1C3-1C02-4D8F-8932-B60CA1F05FFC}" presName="parentText" presStyleLbl="node1" presStyleIdx="0" presStyleCnt="3">
        <dgm:presLayoutVars>
          <dgm:chMax val="0"/>
          <dgm:bulletEnabled val="1"/>
        </dgm:presLayoutVars>
      </dgm:prSet>
      <dgm:spPr/>
    </dgm:pt>
    <dgm:pt modelId="{C8A0DA75-5308-4331-BB0F-E504E0C71CC6}" type="pres">
      <dgm:prSet presAssocID="{415638B4-4AB2-49E1-83C7-AB0F688E8E60}" presName="spacer" presStyleCnt="0"/>
      <dgm:spPr/>
    </dgm:pt>
    <dgm:pt modelId="{7134BCB2-6E81-43CD-9A8F-1C7F896B26E2}" type="pres">
      <dgm:prSet presAssocID="{C8620011-2C34-4879-87E0-E1E3168F4079}" presName="parentText" presStyleLbl="node1" presStyleIdx="1" presStyleCnt="3">
        <dgm:presLayoutVars>
          <dgm:chMax val="0"/>
          <dgm:bulletEnabled val="1"/>
        </dgm:presLayoutVars>
      </dgm:prSet>
      <dgm:spPr/>
    </dgm:pt>
    <dgm:pt modelId="{D14B319B-B58C-4510-BDB4-52D3FD3A42D2}" type="pres">
      <dgm:prSet presAssocID="{4291DEDE-BE4F-4BC2-A080-A499862E545C}" presName="spacer" presStyleCnt="0"/>
      <dgm:spPr/>
    </dgm:pt>
    <dgm:pt modelId="{4FC0CAA1-9FB5-44AE-80C3-0AC510F5DC8E}" type="pres">
      <dgm:prSet presAssocID="{5B6B311C-0C3D-47B9-BFA1-405185434B26}" presName="parentText" presStyleLbl="node1" presStyleIdx="2" presStyleCnt="3">
        <dgm:presLayoutVars>
          <dgm:chMax val="0"/>
          <dgm:bulletEnabled val="1"/>
        </dgm:presLayoutVars>
      </dgm:prSet>
      <dgm:spPr/>
    </dgm:pt>
  </dgm:ptLst>
  <dgm:cxnLst>
    <dgm:cxn modelId="{17187757-4B63-4AFB-9672-5160EBDF85CA}" srcId="{6018359B-0B0C-4014-927F-7E490983DE64}" destId="{5B6B311C-0C3D-47B9-BFA1-405185434B26}" srcOrd="2" destOrd="0" parTransId="{7AD89AA3-41B6-440E-92E3-FC9002C7BC72}" sibTransId="{6A749518-8AEC-4CBF-920C-57A17EAD4C67}"/>
    <dgm:cxn modelId="{E3A2088A-711F-4065-9532-D6E77F839B75}" type="presOf" srcId="{6018359B-0B0C-4014-927F-7E490983DE64}" destId="{8A4BDEB6-0349-42EC-9156-EF2E3FD8F007}" srcOrd="0" destOrd="0" presId="urn:microsoft.com/office/officeart/2005/8/layout/vList2"/>
    <dgm:cxn modelId="{6EEC2890-8521-41AF-849E-97EBB138C9D0}" srcId="{6018359B-0B0C-4014-927F-7E490983DE64}" destId="{8F5FA1C3-1C02-4D8F-8932-B60CA1F05FFC}" srcOrd="0" destOrd="0" parTransId="{16967F43-844A-45FE-8AA7-7F08709DB07A}" sibTransId="{415638B4-4AB2-49E1-83C7-AB0F688E8E60}"/>
    <dgm:cxn modelId="{F9A98399-3DF6-4A73-BCE9-211BD0925D59}" type="presOf" srcId="{8F5FA1C3-1C02-4D8F-8932-B60CA1F05FFC}" destId="{CED3D589-AD0B-4C69-989A-D15956CFB4C7}" srcOrd="0" destOrd="0" presId="urn:microsoft.com/office/officeart/2005/8/layout/vList2"/>
    <dgm:cxn modelId="{7344E9BC-F5EF-4F4F-AFB2-90B2D9173B9E}" type="presOf" srcId="{5B6B311C-0C3D-47B9-BFA1-405185434B26}" destId="{4FC0CAA1-9FB5-44AE-80C3-0AC510F5DC8E}" srcOrd="0" destOrd="0" presId="urn:microsoft.com/office/officeart/2005/8/layout/vList2"/>
    <dgm:cxn modelId="{9C0C75C3-E67D-4ADD-B4EC-CC94B00B1392}" type="presOf" srcId="{C8620011-2C34-4879-87E0-E1E3168F4079}" destId="{7134BCB2-6E81-43CD-9A8F-1C7F896B26E2}" srcOrd="0" destOrd="0" presId="urn:microsoft.com/office/officeart/2005/8/layout/vList2"/>
    <dgm:cxn modelId="{F07431CD-3828-491A-BA65-CE50E331A1ED}" srcId="{6018359B-0B0C-4014-927F-7E490983DE64}" destId="{C8620011-2C34-4879-87E0-E1E3168F4079}" srcOrd="1" destOrd="0" parTransId="{844EE31B-0244-42A3-84A8-953D153F15C9}" sibTransId="{4291DEDE-BE4F-4BC2-A080-A499862E545C}"/>
    <dgm:cxn modelId="{555AE3D4-A1C2-47EB-AAD4-39C0DF535BA1}" type="presParOf" srcId="{8A4BDEB6-0349-42EC-9156-EF2E3FD8F007}" destId="{CED3D589-AD0B-4C69-989A-D15956CFB4C7}" srcOrd="0" destOrd="0" presId="urn:microsoft.com/office/officeart/2005/8/layout/vList2"/>
    <dgm:cxn modelId="{8A1C07C3-C62A-4A1E-89B8-E15DD3A873D0}" type="presParOf" srcId="{8A4BDEB6-0349-42EC-9156-EF2E3FD8F007}" destId="{C8A0DA75-5308-4331-BB0F-E504E0C71CC6}" srcOrd="1" destOrd="0" presId="urn:microsoft.com/office/officeart/2005/8/layout/vList2"/>
    <dgm:cxn modelId="{D0E72344-02F4-48B9-A7B2-1EE68E36DA76}" type="presParOf" srcId="{8A4BDEB6-0349-42EC-9156-EF2E3FD8F007}" destId="{7134BCB2-6E81-43CD-9A8F-1C7F896B26E2}" srcOrd="2" destOrd="0" presId="urn:microsoft.com/office/officeart/2005/8/layout/vList2"/>
    <dgm:cxn modelId="{BBA634BA-0637-4D25-AB77-6712671755AF}" type="presParOf" srcId="{8A4BDEB6-0349-42EC-9156-EF2E3FD8F007}" destId="{D14B319B-B58C-4510-BDB4-52D3FD3A42D2}" srcOrd="3" destOrd="0" presId="urn:microsoft.com/office/officeart/2005/8/layout/vList2"/>
    <dgm:cxn modelId="{50859E51-3D82-4D4C-A125-206969A9F204}" type="presParOf" srcId="{8A4BDEB6-0349-42EC-9156-EF2E3FD8F007}" destId="{4FC0CAA1-9FB5-44AE-80C3-0AC510F5DC8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57C61B-16A7-4B45-ACF1-D65DEA93E46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AEFED7F-7934-4CDC-A84B-3658FCB491BE}">
      <dgm:prSet/>
      <dgm:spPr/>
      <dgm:t>
        <a:bodyPr/>
        <a:lstStyle/>
        <a:p>
          <a:r>
            <a:rPr lang="en-US" dirty="0"/>
            <a:t>A train moving with constant velocity</a:t>
          </a:r>
        </a:p>
      </dgm:t>
    </dgm:pt>
    <dgm:pt modelId="{DC3DC7FA-0CB1-4B7E-AD9C-49FADCD5F12E}" type="parTrans" cxnId="{A073B2A7-C19C-4CD1-9964-7F39A7819EA4}">
      <dgm:prSet/>
      <dgm:spPr/>
      <dgm:t>
        <a:bodyPr/>
        <a:lstStyle/>
        <a:p>
          <a:endParaRPr lang="en-US"/>
        </a:p>
      </dgm:t>
    </dgm:pt>
    <dgm:pt modelId="{E99437B0-2435-431F-B328-23A543D7E4D0}" type="sibTrans" cxnId="{A073B2A7-C19C-4CD1-9964-7F39A7819EA4}">
      <dgm:prSet/>
      <dgm:spPr/>
      <dgm:t>
        <a:bodyPr/>
        <a:lstStyle/>
        <a:p>
          <a:endParaRPr lang="en-US"/>
        </a:p>
      </dgm:t>
    </dgm:pt>
    <dgm:pt modelId="{A82782DC-08BC-41A2-8FDB-95CA55820BD5}">
      <dgm:prSet/>
      <dgm:spPr/>
      <dgm:t>
        <a:bodyPr/>
        <a:lstStyle/>
        <a:p>
          <a:r>
            <a:rPr lang="en-US"/>
            <a:t>A lift moving up/down with constant velocity</a:t>
          </a:r>
        </a:p>
      </dgm:t>
    </dgm:pt>
    <dgm:pt modelId="{BDDF8BE6-9710-4372-875D-953490DF7C13}" type="parTrans" cxnId="{7B0C5326-46C2-472B-9A18-1BA72DABDE05}">
      <dgm:prSet/>
      <dgm:spPr/>
      <dgm:t>
        <a:bodyPr/>
        <a:lstStyle/>
        <a:p>
          <a:endParaRPr lang="en-US"/>
        </a:p>
      </dgm:t>
    </dgm:pt>
    <dgm:pt modelId="{276664A5-5BB7-469A-8122-54A49516FC8F}" type="sibTrans" cxnId="{7B0C5326-46C2-472B-9A18-1BA72DABDE05}">
      <dgm:prSet/>
      <dgm:spPr/>
      <dgm:t>
        <a:bodyPr/>
        <a:lstStyle/>
        <a:p>
          <a:endParaRPr lang="en-US"/>
        </a:p>
      </dgm:t>
    </dgm:pt>
    <dgm:pt modelId="{05D9A418-6162-4EE7-9B06-45DC86772255}" type="pres">
      <dgm:prSet presAssocID="{0E57C61B-16A7-4B45-ACF1-D65DEA93E467}" presName="linear" presStyleCnt="0">
        <dgm:presLayoutVars>
          <dgm:animLvl val="lvl"/>
          <dgm:resizeHandles val="exact"/>
        </dgm:presLayoutVars>
      </dgm:prSet>
      <dgm:spPr/>
    </dgm:pt>
    <dgm:pt modelId="{0BC7714B-6B6A-46A9-813A-3551E3EC1AE2}" type="pres">
      <dgm:prSet presAssocID="{9AEFED7F-7934-4CDC-A84B-3658FCB491BE}" presName="parentText" presStyleLbl="node1" presStyleIdx="0" presStyleCnt="2">
        <dgm:presLayoutVars>
          <dgm:chMax val="0"/>
          <dgm:bulletEnabled val="1"/>
        </dgm:presLayoutVars>
      </dgm:prSet>
      <dgm:spPr/>
    </dgm:pt>
    <dgm:pt modelId="{3D52F308-6266-4ADC-B5BA-D54AFE1D61DF}" type="pres">
      <dgm:prSet presAssocID="{E99437B0-2435-431F-B328-23A543D7E4D0}" presName="spacer" presStyleCnt="0"/>
      <dgm:spPr/>
    </dgm:pt>
    <dgm:pt modelId="{04A38252-4F43-4C22-B6AD-5539B4110312}" type="pres">
      <dgm:prSet presAssocID="{A82782DC-08BC-41A2-8FDB-95CA55820BD5}" presName="parentText" presStyleLbl="node1" presStyleIdx="1" presStyleCnt="2">
        <dgm:presLayoutVars>
          <dgm:chMax val="0"/>
          <dgm:bulletEnabled val="1"/>
        </dgm:presLayoutVars>
      </dgm:prSet>
      <dgm:spPr/>
    </dgm:pt>
  </dgm:ptLst>
  <dgm:cxnLst>
    <dgm:cxn modelId="{21AFDC04-CF8B-40A5-8824-972473738835}" type="presOf" srcId="{0E57C61B-16A7-4B45-ACF1-D65DEA93E467}" destId="{05D9A418-6162-4EE7-9B06-45DC86772255}" srcOrd="0" destOrd="0" presId="urn:microsoft.com/office/officeart/2005/8/layout/vList2"/>
    <dgm:cxn modelId="{7B0C5326-46C2-472B-9A18-1BA72DABDE05}" srcId="{0E57C61B-16A7-4B45-ACF1-D65DEA93E467}" destId="{A82782DC-08BC-41A2-8FDB-95CA55820BD5}" srcOrd="1" destOrd="0" parTransId="{BDDF8BE6-9710-4372-875D-953490DF7C13}" sibTransId="{276664A5-5BB7-469A-8122-54A49516FC8F}"/>
    <dgm:cxn modelId="{B4469036-3646-47C6-A4FD-79AB14032B02}" type="presOf" srcId="{9AEFED7F-7934-4CDC-A84B-3658FCB491BE}" destId="{0BC7714B-6B6A-46A9-813A-3551E3EC1AE2}" srcOrd="0" destOrd="0" presId="urn:microsoft.com/office/officeart/2005/8/layout/vList2"/>
    <dgm:cxn modelId="{839BF796-E542-411C-B558-6F303E3DF876}" type="presOf" srcId="{A82782DC-08BC-41A2-8FDB-95CA55820BD5}" destId="{04A38252-4F43-4C22-B6AD-5539B4110312}" srcOrd="0" destOrd="0" presId="urn:microsoft.com/office/officeart/2005/8/layout/vList2"/>
    <dgm:cxn modelId="{A073B2A7-C19C-4CD1-9964-7F39A7819EA4}" srcId="{0E57C61B-16A7-4B45-ACF1-D65DEA93E467}" destId="{9AEFED7F-7934-4CDC-A84B-3658FCB491BE}" srcOrd="0" destOrd="0" parTransId="{DC3DC7FA-0CB1-4B7E-AD9C-49FADCD5F12E}" sibTransId="{E99437B0-2435-431F-B328-23A543D7E4D0}"/>
    <dgm:cxn modelId="{4B80EAFC-B481-462B-8C48-926CA8208461}" type="presParOf" srcId="{05D9A418-6162-4EE7-9B06-45DC86772255}" destId="{0BC7714B-6B6A-46A9-813A-3551E3EC1AE2}" srcOrd="0" destOrd="0" presId="urn:microsoft.com/office/officeart/2005/8/layout/vList2"/>
    <dgm:cxn modelId="{A4C5706B-5593-4D89-89FD-C9094AC13C03}" type="presParOf" srcId="{05D9A418-6162-4EE7-9B06-45DC86772255}" destId="{3D52F308-6266-4ADC-B5BA-D54AFE1D61DF}" srcOrd="1" destOrd="0" presId="urn:microsoft.com/office/officeart/2005/8/layout/vList2"/>
    <dgm:cxn modelId="{C93906C7-6438-477D-9203-2C33769C486C}" type="presParOf" srcId="{05D9A418-6162-4EE7-9B06-45DC86772255}" destId="{04A38252-4F43-4C22-B6AD-5539B4110312}"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EE256F-6B95-49EC-B6D4-D9156827430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6177346-BFDC-4931-BFD5-5EAD786AF864}">
      <dgm:prSet/>
      <dgm:spPr/>
      <dgm:t>
        <a:bodyPr/>
        <a:lstStyle/>
        <a:p>
          <a:r>
            <a:rPr lang="en-US" b="0" i="0"/>
            <a:t>An accelerated frame of reference with respect to an inertial frame is called a Non-inertial frame of reference. </a:t>
          </a:r>
          <a:endParaRPr lang="en-US"/>
        </a:p>
      </dgm:t>
    </dgm:pt>
    <dgm:pt modelId="{99E22DD6-8EA2-44C3-8E2C-E602BE68A960}" type="parTrans" cxnId="{9CAD044E-B11E-4E53-881F-2186EEB0BEDC}">
      <dgm:prSet/>
      <dgm:spPr/>
      <dgm:t>
        <a:bodyPr/>
        <a:lstStyle/>
        <a:p>
          <a:endParaRPr lang="en-US"/>
        </a:p>
      </dgm:t>
    </dgm:pt>
    <dgm:pt modelId="{DEDA3D91-B4CB-4589-ACF9-277C81C7DE57}" type="sibTrans" cxnId="{9CAD044E-B11E-4E53-881F-2186EEB0BEDC}">
      <dgm:prSet/>
      <dgm:spPr/>
      <dgm:t>
        <a:bodyPr/>
        <a:lstStyle/>
        <a:p>
          <a:endParaRPr lang="en-US"/>
        </a:p>
      </dgm:t>
    </dgm:pt>
    <dgm:pt modelId="{F4A64F0E-77D1-473A-B75A-40828E2A5708}">
      <dgm:prSet/>
      <dgm:spPr/>
      <dgm:t>
        <a:bodyPr/>
        <a:lstStyle/>
        <a:p>
          <a:r>
            <a:rPr lang="en-US" b="0" i="0"/>
            <a:t>Newton’s laws of motion are not valid in this frame of reference. </a:t>
          </a:r>
          <a:endParaRPr lang="en-US"/>
        </a:p>
      </dgm:t>
    </dgm:pt>
    <dgm:pt modelId="{0DFA527B-02F2-4762-B9E9-FDFE9E2B2A7B}" type="parTrans" cxnId="{FB3FF0FA-8DBD-4834-A5C9-7A23BF649ABA}">
      <dgm:prSet/>
      <dgm:spPr/>
      <dgm:t>
        <a:bodyPr/>
        <a:lstStyle/>
        <a:p>
          <a:endParaRPr lang="en-US"/>
        </a:p>
      </dgm:t>
    </dgm:pt>
    <dgm:pt modelId="{052009FF-DD13-4873-B2AD-D20FDA0E07AA}" type="sibTrans" cxnId="{FB3FF0FA-8DBD-4834-A5C9-7A23BF649ABA}">
      <dgm:prSet/>
      <dgm:spPr/>
      <dgm:t>
        <a:bodyPr/>
        <a:lstStyle/>
        <a:p>
          <a:endParaRPr lang="en-US"/>
        </a:p>
      </dgm:t>
    </dgm:pt>
    <dgm:pt modelId="{46404C28-F1E3-4309-8383-58F133006B72}" type="pres">
      <dgm:prSet presAssocID="{96EE256F-6B95-49EC-B6D4-D91568274303}" presName="linear" presStyleCnt="0">
        <dgm:presLayoutVars>
          <dgm:animLvl val="lvl"/>
          <dgm:resizeHandles val="exact"/>
        </dgm:presLayoutVars>
      </dgm:prSet>
      <dgm:spPr/>
    </dgm:pt>
    <dgm:pt modelId="{7088FFBF-C9D3-4E6D-ABFC-382362A2B0C6}" type="pres">
      <dgm:prSet presAssocID="{36177346-BFDC-4931-BFD5-5EAD786AF864}" presName="parentText" presStyleLbl="node1" presStyleIdx="0" presStyleCnt="2">
        <dgm:presLayoutVars>
          <dgm:chMax val="0"/>
          <dgm:bulletEnabled val="1"/>
        </dgm:presLayoutVars>
      </dgm:prSet>
      <dgm:spPr/>
    </dgm:pt>
    <dgm:pt modelId="{9825603A-191D-40E5-A657-4C41A150EC24}" type="pres">
      <dgm:prSet presAssocID="{DEDA3D91-B4CB-4589-ACF9-277C81C7DE57}" presName="spacer" presStyleCnt="0"/>
      <dgm:spPr/>
    </dgm:pt>
    <dgm:pt modelId="{BDB005EC-B0DD-4A4C-8293-D1B543495820}" type="pres">
      <dgm:prSet presAssocID="{F4A64F0E-77D1-473A-B75A-40828E2A5708}" presName="parentText" presStyleLbl="node1" presStyleIdx="1" presStyleCnt="2">
        <dgm:presLayoutVars>
          <dgm:chMax val="0"/>
          <dgm:bulletEnabled val="1"/>
        </dgm:presLayoutVars>
      </dgm:prSet>
      <dgm:spPr/>
    </dgm:pt>
  </dgm:ptLst>
  <dgm:cxnLst>
    <dgm:cxn modelId="{9CAD044E-B11E-4E53-881F-2186EEB0BEDC}" srcId="{96EE256F-6B95-49EC-B6D4-D91568274303}" destId="{36177346-BFDC-4931-BFD5-5EAD786AF864}" srcOrd="0" destOrd="0" parTransId="{99E22DD6-8EA2-44C3-8E2C-E602BE68A960}" sibTransId="{DEDA3D91-B4CB-4589-ACF9-277C81C7DE57}"/>
    <dgm:cxn modelId="{8290CC6F-ABB0-42BF-96A0-F0A266812C2B}" type="presOf" srcId="{96EE256F-6B95-49EC-B6D4-D91568274303}" destId="{46404C28-F1E3-4309-8383-58F133006B72}" srcOrd="0" destOrd="0" presId="urn:microsoft.com/office/officeart/2005/8/layout/vList2"/>
    <dgm:cxn modelId="{A623BFC2-8AA8-4C2A-A04A-8DB7D0959B03}" type="presOf" srcId="{F4A64F0E-77D1-473A-B75A-40828E2A5708}" destId="{BDB005EC-B0DD-4A4C-8293-D1B543495820}" srcOrd="0" destOrd="0" presId="urn:microsoft.com/office/officeart/2005/8/layout/vList2"/>
    <dgm:cxn modelId="{6CD65DCD-BC27-45E0-83CE-4167971F8B0D}" type="presOf" srcId="{36177346-BFDC-4931-BFD5-5EAD786AF864}" destId="{7088FFBF-C9D3-4E6D-ABFC-382362A2B0C6}" srcOrd="0" destOrd="0" presId="urn:microsoft.com/office/officeart/2005/8/layout/vList2"/>
    <dgm:cxn modelId="{FB3FF0FA-8DBD-4834-A5C9-7A23BF649ABA}" srcId="{96EE256F-6B95-49EC-B6D4-D91568274303}" destId="{F4A64F0E-77D1-473A-B75A-40828E2A5708}" srcOrd="1" destOrd="0" parTransId="{0DFA527B-02F2-4762-B9E9-FDFE9E2B2A7B}" sibTransId="{052009FF-DD13-4873-B2AD-D20FDA0E07AA}"/>
    <dgm:cxn modelId="{F7EC6DC4-635D-4B7F-9051-97674E50C1B0}" type="presParOf" srcId="{46404C28-F1E3-4309-8383-58F133006B72}" destId="{7088FFBF-C9D3-4E6D-ABFC-382362A2B0C6}" srcOrd="0" destOrd="0" presId="urn:microsoft.com/office/officeart/2005/8/layout/vList2"/>
    <dgm:cxn modelId="{4C810567-2E41-4222-9D95-F167B4360B34}" type="presParOf" srcId="{46404C28-F1E3-4309-8383-58F133006B72}" destId="{9825603A-191D-40E5-A657-4C41A150EC24}" srcOrd="1" destOrd="0" presId="urn:microsoft.com/office/officeart/2005/8/layout/vList2"/>
    <dgm:cxn modelId="{58CE36DC-1304-49BC-98F9-94E89556F5B3}" type="presParOf" srcId="{46404C28-F1E3-4309-8383-58F133006B72}" destId="{BDB005EC-B0DD-4A4C-8293-D1B543495820}"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D25319C-A675-4E9D-B36E-700D08036CC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7DE3A56-5FB5-446F-9DFA-55C6BACBCC4C}">
      <dgm:prSet/>
      <dgm:spPr/>
      <dgm:t>
        <a:bodyPr/>
        <a:lstStyle/>
        <a:p>
          <a:r>
            <a:rPr lang="en-US" b="0" i="0"/>
            <a:t>Observer moving with non-zero acceleration. </a:t>
          </a:r>
          <a:endParaRPr lang="en-US"/>
        </a:p>
      </dgm:t>
    </dgm:pt>
    <dgm:pt modelId="{C7C19194-8AB9-4613-878D-3BDE0B886D42}" type="parTrans" cxnId="{BB0BA39E-4DB2-4497-A652-2AA56655F646}">
      <dgm:prSet/>
      <dgm:spPr/>
      <dgm:t>
        <a:bodyPr/>
        <a:lstStyle/>
        <a:p>
          <a:endParaRPr lang="en-US"/>
        </a:p>
      </dgm:t>
    </dgm:pt>
    <dgm:pt modelId="{49740986-789F-4D33-84DD-74C9B4528333}" type="sibTrans" cxnId="{BB0BA39E-4DB2-4497-A652-2AA56655F646}">
      <dgm:prSet/>
      <dgm:spPr/>
      <dgm:t>
        <a:bodyPr/>
        <a:lstStyle/>
        <a:p>
          <a:endParaRPr lang="en-US"/>
        </a:p>
      </dgm:t>
    </dgm:pt>
    <dgm:pt modelId="{BC37548E-B24B-495E-9FEB-526165E29979}">
      <dgm:prSet/>
      <dgm:spPr/>
      <dgm:t>
        <a:bodyPr/>
        <a:lstStyle/>
        <a:p>
          <a:r>
            <a:rPr lang="en-US" b="0" i="0"/>
            <a:t>Accelerated lift moving up/down. </a:t>
          </a:r>
          <a:endParaRPr lang="en-US"/>
        </a:p>
      </dgm:t>
    </dgm:pt>
    <dgm:pt modelId="{431499E8-5186-45D9-AF82-9CD095DF4DF9}" type="parTrans" cxnId="{29B2C981-A6A0-47AF-A442-483C8D76458C}">
      <dgm:prSet/>
      <dgm:spPr/>
      <dgm:t>
        <a:bodyPr/>
        <a:lstStyle/>
        <a:p>
          <a:endParaRPr lang="en-US"/>
        </a:p>
      </dgm:t>
    </dgm:pt>
    <dgm:pt modelId="{6377FE96-8DDB-430F-B85F-5F7F02752CBF}" type="sibTrans" cxnId="{29B2C981-A6A0-47AF-A442-483C8D76458C}">
      <dgm:prSet/>
      <dgm:spPr/>
      <dgm:t>
        <a:bodyPr/>
        <a:lstStyle/>
        <a:p>
          <a:endParaRPr lang="en-US"/>
        </a:p>
      </dgm:t>
    </dgm:pt>
    <dgm:pt modelId="{497B454A-465A-45CE-A24B-4887AEA96419}" type="pres">
      <dgm:prSet presAssocID="{3D25319C-A675-4E9D-B36E-700D08036CCB}" presName="linear" presStyleCnt="0">
        <dgm:presLayoutVars>
          <dgm:animLvl val="lvl"/>
          <dgm:resizeHandles val="exact"/>
        </dgm:presLayoutVars>
      </dgm:prSet>
      <dgm:spPr/>
    </dgm:pt>
    <dgm:pt modelId="{8FF5387E-D5FD-4C82-B4FC-4848878328BB}" type="pres">
      <dgm:prSet presAssocID="{37DE3A56-5FB5-446F-9DFA-55C6BACBCC4C}" presName="parentText" presStyleLbl="node1" presStyleIdx="0" presStyleCnt="2">
        <dgm:presLayoutVars>
          <dgm:chMax val="0"/>
          <dgm:bulletEnabled val="1"/>
        </dgm:presLayoutVars>
      </dgm:prSet>
      <dgm:spPr/>
    </dgm:pt>
    <dgm:pt modelId="{E4F42561-4285-4686-AAAC-934DD3626843}" type="pres">
      <dgm:prSet presAssocID="{49740986-789F-4D33-84DD-74C9B4528333}" presName="spacer" presStyleCnt="0"/>
      <dgm:spPr/>
    </dgm:pt>
    <dgm:pt modelId="{B9553DD4-1AC0-4C5B-94F9-0B66481B46A5}" type="pres">
      <dgm:prSet presAssocID="{BC37548E-B24B-495E-9FEB-526165E29979}" presName="parentText" presStyleLbl="node1" presStyleIdx="1" presStyleCnt="2">
        <dgm:presLayoutVars>
          <dgm:chMax val="0"/>
          <dgm:bulletEnabled val="1"/>
        </dgm:presLayoutVars>
      </dgm:prSet>
      <dgm:spPr/>
    </dgm:pt>
  </dgm:ptLst>
  <dgm:cxnLst>
    <dgm:cxn modelId="{3D4D401D-7B05-49B8-AA8C-F7B30B27C447}" type="presOf" srcId="{3D25319C-A675-4E9D-B36E-700D08036CCB}" destId="{497B454A-465A-45CE-A24B-4887AEA96419}" srcOrd="0" destOrd="0" presId="urn:microsoft.com/office/officeart/2005/8/layout/vList2"/>
    <dgm:cxn modelId="{61BB1433-48C4-428F-891C-AF8DD1A5029A}" type="presOf" srcId="{37DE3A56-5FB5-446F-9DFA-55C6BACBCC4C}" destId="{8FF5387E-D5FD-4C82-B4FC-4848878328BB}" srcOrd="0" destOrd="0" presId="urn:microsoft.com/office/officeart/2005/8/layout/vList2"/>
    <dgm:cxn modelId="{06CA3849-F9E7-41C1-8708-9AFE5DFBABD5}" type="presOf" srcId="{BC37548E-B24B-495E-9FEB-526165E29979}" destId="{B9553DD4-1AC0-4C5B-94F9-0B66481B46A5}" srcOrd="0" destOrd="0" presId="urn:microsoft.com/office/officeart/2005/8/layout/vList2"/>
    <dgm:cxn modelId="{29B2C981-A6A0-47AF-A442-483C8D76458C}" srcId="{3D25319C-A675-4E9D-B36E-700D08036CCB}" destId="{BC37548E-B24B-495E-9FEB-526165E29979}" srcOrd="1" destOrd="0" parTransId="{431499E8-5186-45D9-AF82-9CD095DF4DF9}" sibTransId="{6377FE96-8DDB-430F-B85F-5F7F02752CBF}"/>
    <dgm:cxn modelId="{BB0BA39E-4DB2-4497-A652-2AA56655F646}" srcId="{3D25319C-A675-4E9D-B36E-700D08036CCB}" destId="{37DE3A56-5FB5-446F-9DFA-55C6BACBCC4C}" srcOrd="0" destOrd="0" parTransId="{C7C19194-8AB9-4613-878D-3BDE0B886D42}" sibTransId="{49740986-789F-4D33-84DD-74C9B4528333}"/>
    <dgm:cxn modelId="{3587DF51-F500-4230-9A06-537299009922}" type="presParOf" srcId="{497B454A-465A-45CE-A24B-4887AEA96419}" destId="{8FF5387E-D5FD-4C82-B4FC-4848878328BB}" srcOrd="0" destOrd="0" presId="urn:microsoft.com/office/officeart/2005/8/layout/vList2"/>
    <dgm:cxn modelId="{2370EF23-8064-4C43-853E-41751D5B1C60}" type="presParOf" srcId="{497B454A-465A-45CE-A24B-4887AEA96419}" destId="{E4F42561-4285-4686-AAAC-934DD3626843}" srcOrd="1" destOrd="0" presId="urn:microsoft.com/office/officeart/2005/8/layout/vList2"/>
    <dgm:cxn modelId="{2AC84A3A-FA60-45CE-BD15-0C8EC81AF7CE}" type="presParOf" srcId="{497B454A-465A-45CE-A24B-4887AEA96419}" destId="{B9553DD4-1AC0-4C5B-94F9-0B66481B46A5}"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D3D589-AD0B-4C69-989A-D15956CFB4C7}">
      <dsp:nvSpPr>
        <dsp:cNvPr id="0" name=""/>
        <dsp:cNvSpPr/>
      </dsp:nvSpPr>
      <dsp:spPr>
        <a:xfrm>
          <a:off x="0" y="161686"/>
          <a:ext cx="5272888" cy="92781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0" i="0" kern="1200" dirty="0"/>
            <a:t>A frame of reference which is at rest or which is moving with </a:t>
          </a:r>
          <a:r>
            <a:rPr lang="en-US" sz="1300" b="0" i="0" kern="1200"/>
            <a:t>a constant velocity along a straight line is called an inertial frame of reference. </a:t>
          </a:r>
          <a:r>
            <a:rPr lang="en-US" sz="1300" b="0" i="0" kern="1200" dirty="0"/>
            <a:t>A frame of reference is one in which Newton’s laws are obeyed is called an inertial frame of reference. It does not accelerate–unlike non-inertial frames.</a:t>
          </a:r>
          <a:endParaRPr lang="en-US" sz="1300" kern="1200" dirty="0"/>
        </a:p>
      </dsp:txBody>
      <dsp:txXfrm>
        <a:off x="45292" y="206978"/>
        <a:ext cx="5182304" cy="837226"/>
      </dsp:txXfrm>
    </dsp:sp>
    <dsp:sp modelId="{7134BCB2-6E81-43CD-9A8F-1C7F896B26E2}">
      <dsp:nvSpPr>
        <dsp:cNvPr id="0" name=""/>
        <dsp:cNvSpPr/>
      </dsp:nvSpPr>
      <dsp:spPr>
        <a:xfrm>
          <a:off x="0" y="1126936"/>
          <a:ext cx="5272888" cy="92781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0" i="0" kern="1200"/>
            <a:t>Inertial frame of reference is also known as Newtonian, Galilean or Unaccelerated frame of reference.</a:t>
          </a:r>
          <a:endParaRPr lang="en-US" sz="1300" kern="1200"/>
        </a:p>
      </dsp:txBody>
      <dsp:txXfrm>
        <a:off x="45292" y="1172228"/>
        <a:ext cx="5182304" cy="837226"/>
      </dsp:txXfrm>
    </dsp:sp>
    <dsp:sp modelId="{4FC0CAA1-9FB5-44AE-80C3-0AC510F5DC8E}">
      <dsp:nvSpPr>
        <dsp:cNvPr id="0" name=""/>
        <dsp:cNvSpPr/>
      </dsp:nvSpPr>
      <dsp:spPr>
        <a:xfrm>
          <a:off x="0" y="2092186"/>
          <a:ext cx="5272888" cy="92781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0" i="0" kern="1200"/>
            <a:t>Ideally no inertial frame of reference exists in the universe.Ideally no frame of reference in this universe is totally inertial. But we consider earth as an inertial frame of reference except while observing motion of planets. In this case the sun can be assumed as an inertial frame of reference. </a:t>
          </a:r>
          <a:endParaRPr lang="en-US" sz="1300" kern="1200"/>
        </a:p>
      </dsp:txBody>
      <dsp:txXfrm>
        <a:off x="45292" y="2137478"/>
        <a:ext cx="5182304" cy="8372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C7714B-6B6A-46A9-813A-3551E3EC1AE2}">
      <dsp:nvSpPr>
        <dsp:cNvPr id="0" name=""/>
        <dsp:cNvSpPr/>
      </dsp:nvSpPr>
      <dsp:spPr>
        <a:xfrm>
          <a:off x="0" y="26566"/>
          <a:ext cx="5272888" cy="150955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A train moving with constant velocity</a:t>
          </a:r>
        </a:p>
      </dsp:txBody>
      <dsp:txXfrm>
        <a:off x="73690" y="100256"/>
        <a:ext cx="5125508" cy="1362175"/>
      </dsp:txXfrm>
    </dsp:sp>
    <dsp:sp modelId="{04A38252-4F43-4C22-B6AD-5539B4110312}">
      <dsp:nvSpPr>
        <dsp:cNvPr id="0" name=""/>
        <dsp:cNvSpPr/>
      </dsp:nvSpPr>
      <dsp:spPr>
        <a:xfrm>
          <a:off x="0" y="1645562"/>
          <a:ext cx="5272888" cy="150955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A lift moving up/down with constant velocity</a:t>
          </a:r>
        </a:p>
      </dsp:txBody>
      <dsp:txXfrm>
        <a:off x="73690" y="1719252"/>
        <a:ext cx="5125508" cy="13621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88FFBF-C9D3-4E6D-ABFC-382362A2B0C6}">
      <dsp:nvSpPr>
        <dsp:cNvPr id="0" name=""/>
        <dsp:cNvSpPr/>
      </dsp:nvSpPr>
      <dsp:spPr>
        <a:xfrm>
          <a:off x="0" y="236522"/>
          <a:ext cx="5272888" cy="13197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a:t>An accelerated frame of reference with respect to an inertial frame is called a Non-inertial frame of reference. </a:t>
          </a:r>
          <a:endParaRPr lang="en-US" sz="2400" kern="1200"/>
        </a:p>
      </dsp:txBody>
      <dsp:txXfrm>
        <a:off x="64425" y="300947"/>
        <a:ext cx="5144038" cy="1190909"/>
      </dsp:txXfrm>
    </dsp:sp>
    <dsp:sp modelId="{BDB005EC-B0DD-4A4C-8293-D1B543495820}">
      <dsp:nvSpPr>
        <dsp:cNvPr id="0" name=""/>
        <dsp:cNvSpPr/>
      </dsp:nvSpPr>
      <dsp:spPr>
        <a:xfrm>
          <a:off x="0" y="1625402"/>
          <a:ext cx="5272888" cy="131975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a:t>Newton’s laws of motion are not valid in this frame of reference. </a:t>
          </a:r>
          <a:endParaRPr lang="en-US" sz="2400" kern="1200"/>
        </a:p>
      </dsp:txBody>
      <dsp:txXfrm>
        <a:off x="64425" y="1689827"/>
        <a:ext cx="5144038" cy="11909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F5387E-D5FD-4C82-B4FC-4848878328BB}">
      <dsp:nvSpPr>
        <dsp:cNvPr id="0" name=""/>
        <dsp:cNvSpPr/>
      </dsp:nvSpPr>
      <dsp:spPr>
        <a:xfrm>
          <a:off x="0" y="24481"/>
          <a:ext cx="5272888" cy="15116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b="0" i="0" kern="1200"/>
            <a:t>Observer moving with non-zero acceleration. </a:t>
          </a:r>
          <a:endParaRPr lang="en-US" sz="3800" kern="1200"/>
        </a:p>
      </dsp:txBody>
      <dsp:txXfrm>
        <a:off x="73792" y="98273"/>
        <a:ext cx="5125304" cy="1364056"/>
      </dsp:txXfrm>
    </dsp:sp>
    <dsp:sp modelId="{B9553DD4-1AC0-4C5B-94F9-0B66481B46A5}">
      <dsp:nvSpPr>
        <dsp:cNvPr id="0" name=""/>
        <dsp:cNvSpPr/>
      </dsp:nvSpPr>
      <dsp:spPr>
        <a:xfrm>
          <a:off x="0" y="1645561"/>
          <a:ext cx="5272888" cy="15116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b="0" i="0" kern="1200"/>
            <a:t>Accelerated lift moving up/down. </a:t>
          </a:r>
          <a:endParaRPr lang="en-US" sz="3800" kern="1200"/>
        </a:p>
      </dsp:txBody>
      <dsp:txXfrm>
        <a:off x="73792" y="1719353"/>
        <a:ext cx="5125304" cy="136405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8FC1-27C9-1944-7188-65ABF5B811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E5828E-E02A-40EB-B518-238D170D09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2C1C26-F4A0-2EF5-313E-41B62F9C71D1}"/>
              </a:ext>
            </a:extLst>
          </p:cNvPr>
          <p:cNvSpPr>
            <a:spLocks noGrp="1"/>
          </p:cNvSpPr>
          <p:nvPr>
            <p:ph type="dt" sz="half" idx="10"/>
          </p:nvPr>
        </p:nvSpPr>
        <p:spPr/>
        <p:txBody>
          <a:bodyPr/>
          <a:lstStyle/>
          <a:p>
            <a:fld id="{FF607474-0831-4E58-8E25-E28C45B0BFFB}" type="datetimeFigureOut">
              <a:rPr lang="en-US" smtClean="0"/>
              <a:t>20-Jul-22</a:t>
            </a:fld>
            <a:endParaRPr lang="en-US"/>
          </a:p>
        </p:txBody>
      </p:sp>
      <p:sp>
        <p:nvSpPr>
          <p:cNvPr id="5" name="Footer Placeholder 4">
            <a:extLst>
              <a:ext uri="{FF2B5EF4-FFF2-40B4-BE49-F238E27FC236}">
                <a16:creationId xmlns:a16="http://schemas.microsoft.com/office/drawing/2014/main" id="{D984C892-1878-1C6E-3884-BF6B7E71E8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174171-C8FF-93E8-1567-5AF63DA6A86A}"/>
              </a:ext>
            </a:extLst>
          </p:cNvPr>
          <p:cNvSpPr>
            <a:spLocks noGrp="1"/>
          </p:cNvSpPr>
          <p:nvPr>
            <p:ph type="sldNum" sz="quarter" idx="12"/>
          </p:nvPr>
        </p:nvSpPr>
        <p:spPr/>
        <p:txBody>
          <a:bodyPr/>
          <a:lstStyle/>
          <a:p>
            <a:fld id="{62A4046D-16C5-4007-9485-547D5A34FB0E}" type="slidenum">
              <a:rPr lang="en-US" smtClean="0"/>
              <a:t>‹#›</a:t>
            </a:fld>
            <a:endParaRPr lang="en-US"/>
          </a:p>
        </p:txBody>
      </p:sp>
    </p:spTree>
    <p:extLst>
      <p:ext uri="{BB962C8B-B14F-4D97-AF65-F5344CB8AC3E}">
        <p14:creationId xmlns:p14="http://schemas.microsoft.com/office/powerpoint/2010/main" val="537691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F5013-2ACD-CAF1-0D88-391E735899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51FDAB-3099-F81F-23CF-58127B7421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9618F4-15AE-B91E-FD5B-655808E81BCF}"/>
              </a:ext>
            </a:extLst>
          </p:cNvPr>
          <p:cNvSpPr>
            <a:spLocks noGrp="1"/>
          </p:cNvSpPr>
          <p:nvPr>
            <p:ph type="dt" sz="half" idx="10"/>
          </p:nvPr>
        </p:nvSpPr>
        <p:spPr/>
        <p:txBody>
          <a:bodyPr/>
          <a:lstStyle/>
          <a:p>
            <a:fld id="{FF607474-0831-4E58-8E25-E28C45B0BFFB}" type="datetimeFigureOut">
              <a:rPr lang="en-US" smtClean="0"/>
              <a:t>20-Jul-22</a:t>
            </a:fld>
            <a:endParaRPr lang="en-US"/>
          </a:p>
        </p:txBody>
      </p:sp>
      <p:sp>
        <p:nvSpPr>
          <p:cNvPr id="5" name="Footer Placeholder 4">
            <a:extLst>
              <a:ext uri="{FF2B5EF4-FFF2-40B4-BE49-F238E27FC236}">
                <a16:creationId xmlns:a16="http://schemas.microsoft.com/office/drawing/2014/main" id="{7344D4D4-3339-137C-1AA4-5060403EA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4886D2-0561-6667-E892-F838DE3BBD52}"/>
              </a:ext>
            </a:extLst>
          </p:cNvPr>
          <p:cNvSpPr>
            <a:spLocks noGrp="1"/>
          </p:cNvSpPr>
          <p:nvPr>
            <p:ph type="sldNum" sz="quarter" idx="12"/>
          </p:nvPr>
        </p:nvSpPr>
        <p:spPr/>
        <p:txBody>
          <a:bodyPr/>
          <a:lstStyle/>
          <a:p>
            <a:fld id="{62A4046D-16C5-4007-9485-547D5A34FB0E}" type="slidenum">
              <a:rPr lang="en-US" smtClean="0"/>
              <a:t>‹#›</a:t>
            </a:fld>
            <a:endParaRPr lang="en-US"/>
          </a:p>
        </p:txBody>
      </p:sp>
    </p:spTree>
    <p:extLst>
      <p:ext uri="{BB962C8B-B14F-4D97-AF65-F5344CB8AC3E}">
        <p14:creationId xmlns:p14="http://schemas.microsoft.com/office/powerpoint/2010/main" val="1362447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0216A-7F21-F0D1-AEE4-3BABB1874A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DA8F8B-EC1F-1DAB-7743-58A692556A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C28F95-F95C-3A21-C0EE-37EDFFA0A01E}"/>
              </a:ext>
            </a:extLst>
          </p:cNvPr>
          <p:cNvSpPr>
            <a:spLocks noGrp="1"/>
          </p:cNvSpPr>
          <p:nvPr>
            <p:ph type="dt" sz="half" idx="10"/>
          </p:nvPr>
        </p:nvSpPr>
        <p:spPr/>
        <p:txBody>
          <a:bodyPr/>
          <a:lstStyle/>
          <a:p>
            <a:fld id="{FF607474-0831-4E58-8E25-E28C45B0BFFB}" type="datetimeFigureOut">
              <a:rPr lang="en-US" smtClean="0"/>
              <a:t>20-Jul-22</a:t>
            </a:fld>
            <a:endParaRPr lang="en-US"/>
          </a:p>
        </p:txBody>
      </p:sp>
      <p:sp>
        <p:nvSpPr>
          <p:cNvPr id="5" name="Footer Placeholder 4">
            <a:extLst>
              <a:ext uri="{FF2B5EF4-FFF2-40B4-BE49-F238E27FC236}">
                <a16:creationId xmlns:a16="http://schemas.microsoft.com/office/drawing/2014/main" id="{7391DEEF-68E4-9A52-E4B2-8A3B701E74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ECBCA6-0831-1AD6-DDE6-4B4DE80A12A2}"/>
              </a:ext>
            </a:extLst>
          </p:cNvPr>
          <p:cNvSpPr>
            <a:spLocks noGrp="1"/>
          </p:cNvSpPr>
          <p:nvPr>
            <p:ph type="sldNum" sz="quarter" idx="12"/>
          </p:nvPr>
        </p:nvSpPr>
        <p:spPr/>
        <p:txBody>
          <a:bodyPr/>
          <a:lstStyle/>
          <a:p>
            <a:fld id="{62A4046D-16C5-4007-9485-547D5A34FB0E}" type="slidenum">
              <a:rPr lang="en-US" smtClean="0"/>
              <a:t>‹#›</a:t>
            </a:fld>
            <a:endParaRPr lang="en-US"/>
          </a:p>
        </p:txBody>
      </p:sp>
    </p:spTree>
    <p:extLst>
      <p:ext uri="{BB962C8B-B14F-4D97-AF65-F5344CB8AC3E}">
        <p14:creationId xmlns:p14="http://schemas.microsoft.com/office/powerpoint/2010/main" val="3280756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B1B18-DA8B-19EC-0A9D-C3A8718A5A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8F9F58-3BA2-2A9C-DDA6-5C27B443B6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9A0448-B27A-2F91-6C5B-7116A335EF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83DC09-3FD8-A61C-40BB-4FB91A7671AD}"/>
              </a:ext>
            </a:extLst>
          </p:cNvPr>
          <p:cNvSpPr>
            <a:spLocks noGrp="1"/>
          </p:cNvSpPr>
          <p:nvPr>
            <p:ph type="dt" sz="half" idx="10"/>
          </p:nvPr>
        </p:nvSpPr>
        <p:spPr/>
        <p:txBody>
          <a:bodyPr/>
          <a:lstStyle/>
          <a:p>
            <a:fld id="{FF607474-0831-4E58-8E25-E28C45B0BFFB}" type="datetimeFigureOut">
              <a:rPr lang="en-US" smtClean="0"/>
              <a:t>20-Jul-22</a:t>
            </a:fld>
            <a:endParaRPr lang="en-US"/>
          </a:p>
        </p:txBody>
      </p:sp>
      <p:sp>
        <p:nvSpPr>
          <p:cNvPr id="6" name="Footer Placeholder 5">
            <a:extLst>
              <a:ext uri="{FF2B5EF4-FFF2-40B4-BE49-F238E27FC236}">
                <a16:creationId xmlns:a16="http://schemas.microsoft.com/office/drawing/2014/main" id="{DE5B0DF6-6054-5275-406F-1A49DE37A6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773B3C-8EB5-A095-4980-EDB540B2EA76}"/>
              </a:ext>
            </a:extLst>
          </p:cNvPr>
          <p:cNvSpPr>
            <a:spLocks noGrp="1"/>
          </p:cNvSpPr>
          <p:nvPr>
            <p:ph type="sldNum" sz="quarter" idx="12"/>
          </p:nvPr>
        </p:nvSpPr>
        <p:spPr/>
        <p:txBody>
          <a:bodyPr/>
          <a:lstStyle/>
          <a:p>
            <a:fld id="{62A4046D-16C5-4007-9485-547D5A34FB0E}" type="slidenum">
              <a:rPr lang="en-US" smtClean="0"/>
              <a:t>‹#›</a:t>
            </a:fld>
            <a:endParaRPr lang="en-US"/>
          </a:p>
        </p:txBody>
      </p:sp>
    </p:spTree>
    <p:extLst>
      <p:ext uri="{BB962C8B-B14F-4D97-AF65-F5344CB8AC3E}">
        <p14:creationId xmlns:p14="http://schemas.microsoft.com/office/powerpoint/2010/main" val="970083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6AA12-2082-31AB-C544-79950E0DA4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1065AE-F5B7-BC1A-BEA0-0DAC79899F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011C56-C68C-B429-479D-098E7184E1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3A7A84-63C6-F684-00E8-0D68799E43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C249A3-66D9-3F03-2FBD-C516B52DFA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6A0109-5ECF-3076-DF0B-AB92F79DF332}"/>
              </a:ext>
            </a:extLst>
          </p:cNvPr>
          <p:cNvSpPr>
            <a:spLocks noGrp="1"/>
          </p:cNvSpPr>
          <p:nvPr>
            <p:ph type="dt" sz="half" idx="10"/>
          </p:nvPr>
        </p:nvSpPr>
        <p:spPr/>
        <p:txBody>
          <a:bodyPr/>
          <a:lstStyle/>
          <a:p>
            <a:fld id="{FF607474-0831-4E58-8E25-E28C45B0BFFB}" type="datetimeFigureOut">
              <a:rPr lang="en-US" smtClean="0"/>
              <a:t>20-Jul-22</a:t>
            </a:fld>
            <a:endParaRPr lang="en-US"/>
          </a:p>
        </p:txBody>
      </p:sp>
      <p:sp>
        <p:nvSpPr>
          <p:cNvPr id="8" name="Footer Placeholder 7">
            <a:extLst>
              <a:ext uri="{FF2B5EF4-FFF2-40B4-BE49-F238E27FC236}">
                <a16:creationId xmlns:a16="http://schemas.microsoft.com/office/drawing/2014/main" id="{C0C4FAFE-A44E-83D5-30D4-2FED3D9A2D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41D5FA-F6EE-9BDB-059A-08E22CCF4E10}"/>
              </a:ext>
            </a:extLst>
          </p:cNvPr>
          <p:cNvSpPr>
            <a:spLocks noGrp="1"/>
          </p:cNvSpPr>
          <p:nvPr>
            <p:ph type="sldNum" sz="quarter" idx="12"/>
          </p:nvPr>
        </p:nvSpPr>
        <p:spPr/>
        <p:txBody>
          <a:bodyPr/>
          <a:lstStyle/>
          <a:p>
            <a:fld id="{62A4046D-16C5-4007-9485-547D5A34FB0E}" type="slidenum">
              <a:rPr lang="en-US" smtClean="0"/>
              <a:t>‹#›</a:t>
            </a:fld>
            <a:endParaRPr lang="en-US"/>
          </a:p>
        </p:txBody>
      </p:sp>
    </p:spTree>
    <p:extLst>
      <p:ext uri="{BB962C8B-B14F-4D97-AF65-F5344CB8AC3E}">
        <p14:creationId xmlns:p14="http://schemas.microsoft.com/office/powerpoint/2010/main" val="3934068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9F9DA-66FD-4D94-53E3-B005EA1EE5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198094-C6B5-EE7C-8546-11D2F638FC51}"/>
              </a:ext>
            </a:extLst>
          </p:cNvPr>
          <p:cNvSpPr>
            <a:spLocks noGrp="1"/>
          </p:cNvSpPr>
          <p:nvPr>
            <p:ph type="dt" sz="half" idx="10"/>
          </p:nvPr>
        </p:nvSpPr>
        <p:spPr/>
        <p:txBody>
          <a:bodyPr/>
          <a:lstStyle/>
          <a:p>
            <a:fld id="{FF607474-0831-4E58-8E25-E28C45B0BFFB}" type="datetimeFigureOut">
              <a:rPr lang="en-US" smtClean="0"/>
              <a:t>20-Jul-22</a:t>
            </a:fld>
            <a:endParaRPr lang="en-US"/>
          </a:p>
        </p:txBody>
      </p:sp>
      <p:sp>
        <p:nvSpPr>
          <p:cNvPr id="4" name="Footer Placeholder 3">
            <a:extLst>
              <a:ext uri="{FF2B5EF4-FFF2-40B4-BE49-F238E27FC236}">
                <a16:creationId xmlns:a16="http://schemas.microsoft.com/office/drawing/2014/main" id="{03321E36-F509-C092-B43C-25706157B9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F9E58A-220C-5679-8496-5510EB784796}"/>
              </a:ext>
            </a:extLst>
          </p:cNvPr>
          <p:cNvSpPr>
            <a:spLocks noGrp="1"/>
          </p:cNvSpPr>
          <p:nvPr>
            <p:ph type="sldNum" sz="quarter" idx="12"/>
          </p:nvPr>
        </p:nvSpPr>
        <p:spPr/>
        <p:txBody>
          <a:bodyPr/>
          <a:lstStyle/>
          <a:p>
            <a:fld id="{62A4046D-16C5-4007-9485-547D5A34FB0E}" type="slidenum">
              <a:rPr lang="en-US" smtClean="0"/>
              <a:t>‹#›</a:t>
            </a:fld>
            <a:endParaRPr lang="en-US"/>
          </a:p>
        </p:txBody>
      </p:sp>
    </p:spTree>
    <p:extLst>
      <p:ext uri="{BB962C8B-B14F-4D97-AF65-F5344CB8AC3E}">
        <p14:creationId xmlns:p14="http://schemas.microsoft.com/office/powerpoint/2010/main" val="1741339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4F387F-E25A-E3B8-54CC-0AC8A211FEDA}"/>
              </a:ext>
            </a:extLst>
          </p:cNvPr>
          <p:cNvSpPr>
            <a:spLocks noGrp="1"/>
          </p:cNvSpPr>
          <p:nvPr>
            <p:ph type="dt" sz="half" idx="10"/>
          </p:nvPr>
        </p:nvSpPr>
        <p:spPr/>
        <p:txBody>
          <a:bodyPr/>
          <a:lstStyle/>
          <a:p>
            <a:fld id="{FF607474-0831-4E58-8E25-E28C45B0BFFB}" type="datetimeFigureOut">
              <a:rPr lang="en-US" smtClean="0"/>
              <a:t>20-Jul-22</a:t>
            </a:fld>
            <a:endParaRPr lang="en-US"/>
          </a:p>
        </p:txBody>
      </p:sp>
      <p:sp>
        <p:nvSpPr>
          <p:cNvPr id="3" name="Footer Placeholder 2">
            <a:extLst>
              <a:ext uri="{FF2B5EF4-FFF2-40B4-BE49-F238E27FC236}">
                <a16:creationId xmlns:a16="http://schemas.microsoft.com/office/drawing/2014/main" id="{42F2A375-AD40-ED84-4B2F-D9F19BA19A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D61F14-C2BC-16B4-8E61-F08F566C0E8C}"/>
              </a:ext>
            </a:extLst>
          </p:cNvPr>
          <p:cNvSpPr>
            <a:spLocks noGrp="1"/>
          </p:cNvSpPr>
          <p:nvPr>
            <p:ph type="sldNum" sz="quarter" idx="12"/>
          </p:nvPr>
        </p:nvSpPr>
        <p:spPr/>
        <p:txBody>
          <a:bodyPr/>
          <a:lstStyle/>
          <a:p>
            <a:fld id="{62A4046D-16C5-4007-9485-547D5A34FB0E}" type="slidenum">
              <a:rPr lang="en-US" smtClean="0"/>
              <a:t>‹#›</a:t>
            </a:fld>
            <a:endParaRPr lang="en-US"/>
          </a:p>
        </p:txBody>
      </p:sp>
    </p:spTree>
    <p:extLst>
      <p:ext uri="{BB962C8B-B14F-4D97-AF65-F5344CB8AC3E}">
        <p14:creationId xmlns:p14="http://schemas.microsoft.com/office/powerpoint/2010/main" val="2453320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0952B-1AAB-D293-B2A5-918C842544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EC9984-51CA-861B-C0E9-CDCD71A870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345F7D-D324-0FE4-3536-8513EE410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06537B-16DB-751A-C903-D886A62EE6D7}"/>
              </a:ext>
            </a:extLst>
          </p:cNvPr>
          <p:cNvSpPr>
            <a:spLocks noGrp="1"/>
          </p:cNvSpPr>
          <p:nvPr>
            <p:ph type="dt" sz="half" idx="10"/>
          </p:nvPr>
        </p:nvSpPr>
        <p:spPr/>
        <p:txBody>
          <a:bodyPr/>
          <a:lstStyle/>
          <a:p>
            <a:fld id="{FF607474-0831-4E58-8E25-E28C45B0BFFB}" type="datetimeFigureOut">
              <a:rPr lang="en-US" smtClean="0"/>
              <a:t>20-Jul-22</a:t>
            </a:fld>
            <a:endParaRPr lang="en-US"/>
          </a:p>
        </p:txBody>
      </p:sp>
      <p:sp>
        <p:nvSpPr>
          <p:cNvPr id="6" name="Footer Placeholder 5">
            <a:extLst>
              <a:ext uri="{FF2B5EF4-FFF2-40B4-BE49-F238E27FC236}">
                <a16:creationId xmlns:a16="http://schemas.microsoft.com/office/drawing/2014/main" id="{98BD5772-B55D-6463-46EF-C93A57BCEB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63B046-97E8-7360-890D-72856A24A22E}"/>
              </a:ext>
            </a:extLst>
          </p:cNvPr>
          <p:cNvSpPr>
            <a:spLocks noGrp="1"/>
          </p:cNvSpPr>
          <p:nvPr>
            <p:ph type="sldNum" sz="quarter" idx="12"/>
          </p:nvPr>
        </p:nvSpPr>
        <p:spPr/>
        <p:txBody>
          <a:bodyPr/>
          <a:lstStyle/>
          <a:p>
            <a:fld id="{62A4046D-16C5-4007-9485-547D5A34FB0E}" type="slidenum">
              <a:rPr lang="en-US" smtClean="0"/>
              <a:t>‹#›</a:t>
            </a:fld>
            <a:endParaRPr lang="en-US"/>
          </a:p>
        </p:txBody>
      </p:sp>
    </p:spTree>
    <p:extLst>
      <p:ext uri="{BB962C8B-B14F-4D97-AF65-F5344CB8AC3E}">
        <p14:creationId xmlns:p14="http://schemas.microsoft.com/office/powerpoint/2010/main" val="4057047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82513-7030-FD62-F61B-6EF375F832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BBB6EA-6BBB-C5F1-2AED-4170E1501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86FE3F-CDC9-3F75-AFED-B596BC4AB7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AF48F-018C-BFF9-24F7-E7DD9EE3EFE0}"/>
              </a:ext>
            </a:extLst>
          </p:cNvPr>
          <p:cNvSpPr>
            <a:spLocks noGrp="1"/>
          </p:cNvSpPr>
          <p:nvPr>
            <p:ph type="dt" sz="half" idx="10"/>
          </p:nvPr>
        </p:nvSpPr>
        <p:spPr/>
        <p:txBody>
          <a:bodyPr/>
          <a:lstStyle/>
          <a:p>
            <a:fld id="{FF607474-0831-4E58-8E25-E28C45B0BFFB}" type="datetimeFigureOut">
              <a:rPr lang="en-US" smtClean="0"/>
              <a:t>20-Jul-22</a:t>
            </a:fld>
            <a:endParaRPr lang="en-US"/>
          </a:p>
        </p:txBody>
      </p:sp>
      <p:sp>
        <p:nvSpPr>
          <p:cNvPr id="6" name="Footer Placeholder 5">
            <a:extLst>
              <a:ext uri="{FF2B5EF4-FFF2-40B4-BE49-F238E27FC236}">
                <a16:creationId xmlns:a16="http://schemas.microsoft.com/office/drawing/2014/main" id="{FD308BBD-2C19-C697-C794-FCDD0A7793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6C8F1B-F353-5D72-3027-DF397A7D2A5C}"/>
              </a:ext>
            </a:extLst>
          </p:cNvPr>
          <p:cNvSpPr>
            <a:spLocks noGrp="1"/>
          </p:cNvSpPr>
          <p:nvPr>
            <p:ph type="sldNum" sz="quarter" idx="12"/>
          </p:nvPr>
        </p:nvSpPr>
        <p:spPr/>
        <p:txBody>
          <a:bodyPr/>
          <a:lstStyle/>
          <a:p>
            <a:fld id="{62A4046D-16C5-4007-9485-547D5A34FB0E}" type="slidenum">
              <a:rPr lang="en-US" smtClean="0"/>
              <a:t>‹#›</a:t>
            </a:fld>
            <a:endParaRPr lang="en-US"/>
          </a:p>
        </p:txBody>
      </p:sp>
    </p:spTree>
    <p:extLst>
      <p:ext uri="{BB962C8B-B14F-4D97-AF65-F5344CB8AC3E}">
        <p14:creationId xmlns:p14="http://schemas.microsoft.com/office/powerpoint/2010/main" val="2950326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D767-3F2D-1C40-F207-4F21A7E456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AEB25E-9D3B-1641-ED45-4CD1108524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B3E4BB-522B-4E23-1FCE-41522C893968}"/>
              </a:ext>
            </a:extLst>
          </p:cNvPr>
          <p:cNvSpPr>
            <a:spLocks noGrp="1"/>
          </p:cNvSpPr>
          <p:nvPr>
            <p:ph type="dt" sz="half" idx="10"/>
          </p:nvPr>
        </p:nvSpPr>
        <p:spPr/>
        <p:txBody>
          <a:bodyPr/>
          <a:lstStyle/>
          <a:p>
            <a:fld id="{FF607474-0831-4E58-8E25-E28C45B0BFFB}" type="datetimeFigureOut">
              <a:rPr lang="en-US" smtClean="0"/>
              <a:t>20-Jul-22</a:t>
            </a:fld>
            <a:endParaRPr lang="en-US"/>
          </a:p>
        </p:txBody>
      </p:sp>
      <p:sp>
        <p:nvSpPr>
          <p:cNvPr id="5" name="Footer Placeholder 4">
            <a:extLst>
              <a:ext uri="{FF2B5EF4-FFF2-40B4-BE49-F238E27FC236}">
                <a16:creationId xmlns:a16="http://schemas.microsoft.com/office/drawing/2014/main" id="{0BC18737-03DC-6389-CB26-E7AF1F0133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DFF35A-5D24-A62A-148B-2E71165B2945}"/>
              </a:ext>
            </a:extLst>
          </p:cNvPr>
          <p:cNvSpPr>
            <a:spLocks noGrp="1"/>
          </p:cNvSpPr>
          <p:nvPr>
            <p:ph type="sldNum" sz="quarter" idx="12"/>
          </p:nvPr>
        </p:nvSpPr>
        <p:spPr/>
        <p:txBody>
          <a:bodyPr/>
          <a:lstStyle/>
          <a:p>
            <a:fld id="{62A4046D-16C5-4007-9485-547D5A34FB0E}" type="slidenum">
              <a:rPr lang="en-US" smtClean="0"/>
              <a:t>‹#›</a:t>
            </a:fld>
            <a:endParaRPr lang="en-US"/>
          </a:p>
        </p:txBody>
      </p:sp>
    </p:spTree>
    <p:extLst>
      <p:ext uri="{BB962C8B-B14F-4D97-AF65-F5344CB8AC3E}">
        <p14:creationId xmlns:p14="http://schemas.microsoft.com/office/powerpoint/2010/main" val="382981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20078D-DB64-BD15-7AF3-80821E35F5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B2DD44-5A3E-AD3B-DFC5-FE4CA89E4C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39D1A-F194-D72B-025E-D0210644D875}"/>
              </a:ext>
            </a:extLst>
          </p:cNvPr>
          <p:cNvSpPr>
            <a:spLocks noGrp="1"/>
          </p:cNvSpPr>
          <p:nvPr>
            <p:ph type="dt" sz="half" idx="10"/>
          </p:nvPr>
        </p:nvSpPr>
        <p:spPr/>
        <p:txBody>
          <a:bodyPr/>
          <a:lstStyle/>
          <a:p>
            <a:fld id="{FF607474-0831-4E58-8E25-E28C45B0BFFB}" type="datetimeFigureOut">
              <a:rPr lang="en-US" smtClean="0"/>
              <a:t>20-Jul-22</a:t>
            </a:fld>
            <a:endParaRPr lang="en-US"/>
          </a:p>
        </p:txBody>
      </p:sp>
      <p:sp>
        <p:nvSpPr>
          <p:cNvPr id="5" name="Footer Placeholder 4">
            <a:extLst>
              <a:ext uri="{FF2B5EF4-FFF2-40B4-BE49-F238E27FC236}">
                <a16:creationId xmlns:a16="http://schemas.microsoft.com/office/drawing/2014/main" id="{041D0307-E36A-1F65-B358-A575389335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9834B3-A25A-EE94-CDC7-FC26FE2B63B6}"/>
              </a:ext>
            </a:extLst>
          </p:cNvPr>
          <p:cNvSpPr>
            <a:spLocks noGrp="1"/>
          </p:cNvSpPr>
          <p:nvPr>
            <p:ph type="sldNum" sz="quarter" idx="12"/>
          </p:nvPr>
        </p:nvSpPr>
        <p:spPr/>
        <p:txBody>
          <a:bodyPr/>
          <a:lstStyle/>
          <a:p>
            <a:fld id="{62A4046D-16C5-4007-9485-547D5A34FB0E}" type="slidenum">
              <a:rPr lang="en-US" smtClean="0"/>
              <a:t>‹#›</a:t>
            </a:fld>
            <a:endParaRPr lang="en-US"/>
          </a:p>
        </p:txBody>
      </p:sp>
    </p:spTree>
    <p:extLst>
      <p:ext uri="{BB962C8B-B14F-4D97-AF65-F5344CB8AC3E}">
        <p14:creationId xmlns:p14="http://schemas.microsoft.com/office/powerpoint/2010/main" val="3121378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139ADD-E13F-07D4-6D2D-D3C171586B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A0FF48-B595-CEF6-2E71-5A58EA213C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84A6D2-1DAB-FA4B-71A5-260DAFE67D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607474-0831-4E58-8E25-E28C45B0BFFB}" type="datetimeFigureOut">
              <a:rPr lang="en-US" smtClean="0"/>
              <a:t>20-Jul-22</a:t>
            </a:fld>
            <a:endParaRPr lang="en-US"/>
          </a:p>
        </p:txBody>
      </p:sp>
      <p:sp>
        <p:nvSpPr>
          <p:cNvPr id="5" name="Footer Placeholder 4">
            <a:extLst>
              <a:ext uri="{FF2B5EF4-FFF2-40B4-BE49-F238E27FC236}">
                <a16:creationId xmlns:a16="http://schemas.microsoft.com/office/drawing/2014/main" id="{C2458C17-F42B-8806-01EF-DF15829A2B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4A2775-4401-5898-C138-E63665D3F6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A4046D-16C5-4007-9485-547D5A34FB0E}" type="slidenum">
              <a:rPr lang="en-US" smtClean="0"/>
              <a:t>‹#›</a:t>
            </a:fld>
            <a:endParaRPr lang="en-US"/>
          </a:p>
        </p:txBody>
      </p:sp>
    </p:spTree>
    <p:extLst>
      <p:ext uri="{BB962C8B-B14F-4D97-AF65-F5344CB8AC3E}">
        <p14:creationId xmlns:p14="http://schemas.microsoft.com/office/powerpoint/2010/main" val="1284575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 name="Subtitle 2">
            <a:extLst>
              <a:ext uri="{FF2B5EF4-FFF2-40B4-BE49-F238E27FC236}">
                <a16:creationId xmlns:a16="http://schemas.microsoft.com/office/drawing/2014/main" id="{193FFF9C-BCCB-2F43-B7DD-E12635825CD6}"/>
              </a:ext>
            </a:extLst>
          </p:cNvPr>
          <p:cNvSpPr>
            <a:spLocks noGrp="1"/>
          </p:cNvSpPr>
          <p:nvPr>
            <p:ph type="subTitle" idx="1"/>
          </p:nvPr>
        </p:nvSpPr>
        <p:spPr>
          <a:xfrm>
            <a:off x="4439633" y="4518923"/>
            <a:ext cx="3312734" cy="1141851"/>
          </a:xfrm>
          <a:noFill/>
        </p:spPr>
        <p:txBody>
          <a:bodyPr>
            <a:normAutofit/>
          </a:bodyPr>
          <a:lstStyle/>
          <a:p>
            <a:endParaRPr lang="en-US" sz="2000">
              <a:solidFill>
                <a:srgbClr val="080808"/>
              </a:solidFill>
            </a:endParaRPr>
          </a:p>
        </p:txBody>
      </p:sp>
      <p:sp>
        <p:nvSpPr>
          <p:cNvPr id="2" name="Title 1">
            <a:extLst>
              <a:ext uri="{FF2B5EF4-FFF2-40B4-BE49-F238E27FC236}">
                <a16:creationId xmlns:a16="http://schemas.microsoft.com/office/drawing/2014/main" id="{654443D8-E00D-3418-2962-9556AA684363}"/>
              </a:ext>
            </a:extLst>
          </p:cNvPr>
          <p:cNvSpPr>
            <a:spLocks noGrp="1"/>
          </p:cNvSpPr>
          <p:nvPr>
            <p:ph type="ctrTitle"/>
          </p:nvPr>
        </p:nvSpPr>
        <p:spPr>
          <a:xfrm>
            <a:off x="3204642" y="2353641"/>
            <a:ext cx="5782716" cy="2150719"/>
          </a:xfrm>
          <a:noFill/>
        </p:spPr>
        <p:txBody>
          <a:bodyPr anchor="ctr">
            <a:normAutofit/>
          </a:bodyPr>
          <a:lstStyle/>
          <a:p>
            <a:r>
              <a:rPr lang="en-US" sz="3600">
                <a:solidFill>
                  <a:srgbClr val="080808"/>
                </a:solidFill>
              </a:rPr>
              <a:t>Frames of Reference</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88389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10001E9-D86C-6D4C-78C1-018FAD5CACAC}"/>
              </a:ext>
            </a:extLst>
          </p:cNvPr>
          <p:cNvSpPr>
            <a:spLocks noGrp="1"/>
          </p:cNvSpPr>
          <p:nvPr>
            <p:ph type="title"/>
          </p:nvPr>
        </p:nvSpPr>
        <p:spPr>
          <a:xfrm>
            <a:off x="643467" y="321734"/>
            <a:ext cx="10905066" cy="1135737"/>
          </a:xfrm>
        </p:spPr>
        <p:txBody>
          <a:bodyPr>
            <a:normAutofit/>
          </a:bodyPr>
          <a:lstStyle/>
          <a:p>
            <a:r>
              <a:rPr lang="en-US" dirty="0"/>
              <a:t>Types of Reference Frame:</a:t>
            </a:r>
          </a:p>
        </p:txBody>
      </p:sp>
      <p:sp>
        <p:nvSpPr>
          <p:cNvPr id="3" name="Content Placeholder 2">
            <a:extLst>
              <a:ext uri="{FF2B5EF4-FFF2-40B4-BE49-F238E27FC236}">
                <a16:creationId xmlns:a16="http://schemas.microsoft.com/office/drawing/2014/main" id="{AAE7A5A2-E185-1960-BFFC-68B5E0CB8308}"/>
              </a:ext>
            </a:extLst>
          </p:cNvPr>
          <p:cNvSpPr>
            <a:spLocks noGrp="1"/>
          </p:cNvSpPr>
          <p:nvPr>
            <p:ph idx="1"/>
          </p:nvPr>
        </p:nvSpPr>
        <p:spPr>
          <a:xfrm>
            <a:off x="643467" y="1782981"/>
            <a:ext cx="10905066" cy="4393982"/>
          </a:xfrm>
        </p:spPr>
        <p:txBody>
          <a:bodyPr>
            <a:normAutofit/>
          </a:bodyPr>
          <a:lstStyle/>
          <a:p>
            <a:pPr marL="0" indent="0">
              <a:buNone/>
            </a:pPr>
            <a:r>
              <a:rPr lang="en-US" sz="3200" b="0" i="0" dirty="0">
                <a:solidFill>
                  <a:srgbClr val="000000"/>
                </a:solidFill>
                <a:effectLst/>
                <a:latin typeface="Roboto" panose="02000000000000000000" pitchFamily="2" charset="0"/>
              </a:rPr>
              <a:t>There are two types of reference frames.</a:t>
            </a:r>
          </a:p>
          <a:p>
            <a:pPr marL="342900" indent="-342900">
              <a:buFont typeface="+mj-lt"/>
              <a:buAutoNum type="arabicPeriod"/>
            </a:pPr>
            <a:r>
              <a:rPr lang="en-US" sz="3200" dirty="0">
                <a:solidFill>
                  <a:srgbClr val="000000"/>
                </a:solidFill>
                <a:latin typeface="Roboto" panose="02000000000000000000" pitchFamily="2" charset="0"/>
              </a:rPr>
              <a:t>Inertial  Frame of Reference</a:t>
            </a:r>
          </a:p>
          <a:p>
            <a:pPr marL="342900" indent="-342900">
              <a:buFont typeface="+mj-lt"/>
              <a:buAutoNum type="arabicPeriod"/>
            </a:pPr>
            <a:r>
              <a:rPr lang="en-US" sz="3200" dirty="0">
                <a:solidFill>
                  <a:srgbClr val="000000"/>
                </a:solidFill>
                <a:latin typeface="Roboto" panose="02000000000000000000" pitchFamily="2" charset="0"/>
              </a:rPr>
              <a:t>Non-Inertial Frame of Reference</a:t>
            </a:r>
            <a:endParaRPr lang="en-US" sz="32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1985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3675C-76D6-02D5-F769-D1D61894068C}"/>
              </a:ext>
            </a:extLst>
          </p:cNvPr>
          <p:cNvSpPr>
            <a:spLocks noGrp="1"/>
          </p:cNvSpPr>
          <p:nvPr>
            <p:ph type="title"/>
          </p:nvPr>
        </p:nvSpPr>
        <p:spPr>
          <a:xfrm>
            <a:off x="801098" y="1396289"/>
            <a:ext cx="5277333" cy="1325563"/>
          </a:xfrm>
        </p:spPr>
        <p:txBody>
          <a:bodyPr>
            <a:normAutofit/>
          </a:bodyPr>
          <a:lstStyle/>
          <a:p>
            <a:pPr fontAlgn="base"/>
            <a:r>
              <a:rPr lang="en-US" sz="2800" b="1" i="0">
                <a:effectLst/>
                <a:latin typeface="Roboto" panose="02000000000000000000" pitchFamily="2" charset="0"/>
              </a:rPr>
              <a:t>1. Inertial Frame of Reference:</a:t>
            </a:r>
            <a:br>
              <a:rPr lang="en-US" sz="2800" b="0" i="0">
                <a:effectLst/>
                <a:latin typeface="Roboto" panose="02000000000000000000" pitchFamily="2" charset="0"/>
              </a:rPr>
            </a:br>
            <a:br>
              <a:rPr lang="en-US" sz="2800" b="0" i="0">
                <a:effectLst/>
                <a:latin typeface="Roboto" panose="02000000000000000000" pitchFamily="2" charset="0"/>
              </a:rPr>
            </a:br>
            <a:endParaRPr lang="en-US" sz="2800"/>
          </a:p>
        </p:txBody>
      </p:sp>
      <p:sp>
        <p:nvSpPr>
          <p:cNvPr id="10"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Background pattern&#10;&#10;Description automatically generated">
            <a:extLst>
              <a:ext uri="{FF2B5EF4-FFF2-40B4-BE49-F238E27FC236}">
                <a16:creationId xmlns:a16="http://schemas.microsoft.com/office/drawing/2014/main" id="{4E173F99-E599-82A2-F156-372EC65DF64E}"/>
              </a:ext>
            </a:extLst>
          </p:cNvPr>
          <p:cNvPicPr>
            <a:picLocks noChangeAspect="1"/>
          </p:cNvPicPr>
          <p:nvPr/>
        </p:nvPicPr>
        <p:blipFill rotWithShape="1">
          <a:blip r:embed="rId2"/>
          <a:srcRect l="20271" r="23677" b="-2"/>
          <a:stretch/>
        </p:blipFill>
        <p:spPr>
          <a:xfrm>
            <a:off x="6893317" y="760562"/>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graphicFrame>
        <p:nvGraphicFramePr>
          <p:cNvPr id="5" name="Content Placeholder 2">
            <a:extLst>
              <a:ext uri="{FF2B5EF4-FFF2-40B4-BE49-F238E27FC236}">
                <a16:creationId xmlns:a16="http://schemas.microsoft.com/office/drawing/2014/main" id="{19980700-E0CA-D696-0D37-4BF006C5EA9E}"/>
              </a:ext>
            </a:extLst>
          </p:cNvPr>
          <p:cNvGraphicFramePr>
            <a:graphicFrameLocks noGrp="1"/>
          </p:cNvGraphicFramePr>
          <p:nvPr>
            <p:ph idx="1"/>
            <p:extLst>
              <p:ext uri="{D42A27DB-BD31-4B8C-83A1-F6EECF244321}">
                <p14:modId xmlns:p14="http://schemas.microsoft.com/office/powerpoint/2010/main" val="1492242116"/>
              </p:ext>
            </p:extLst>
          </p:nvPr>
        </p:nvGraphicFramePr>
        <p:xfrm>
          <a:off x="805543" y="2871982"/>
          <a:ext cx="5272888" cy="3181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980374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30885-3861-6C8E-427F-DEC3992E5025}"/>
              </a:ext>
            </a:extLst>
          </p:cNvPr>
          <p:cNvSpPr>
            <a:spLocks noGrp="1"/>
          </p:cNvSpPr>
          <p:nvPr>
            <p:ph type="title"/>
          </p:nvPr>
        </p:nvSpPr>
        <p:spPr>
          <a:xfrm>
            <a:off x="801098" y="1396289"/>
            <a:ext cx="5277333" cy="1325563"/>
          </a:xfrm>
        </p:spPr>
        <p:txBody>
          <a:bodyPr>
            <a:normAutofit/>
          </a:bodyPr>
          <a:lstStyle/>
          <a:p>
            <a:r>
              <a:rPr lang="en-US" dirty="0"/>
              <a:t>Examples of Inertial Frames of Reference:</a:t>
            </a:r>
          </a:p>
        </p:txBody>
      </p:sp>
      <p:sp>
        <p:nvSpPr>
          <p:cNvPr id="10"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071BEA2-79DA-FD9C-5A1D-1D3E05620842}"/>
              </a:ext>
            </a:extLst>
          </p:cNvPr>
          <p:cNvPicPr>
            <a:picLocks noChangeAspect="1"/>
          </p:cNvPicPr>
          <p:nvPr/>
        </p:nvPicPr>
        <p:blipFill rotWithShape="1">
          <a:blip r:embed="rId2"/>
          <a:srcRect l="21909" r="25951"/>
          <a:stretch/>
        </p:blipFill>
        <p:spPr>
          <a:xfrm>
            <a:off x="6893317" y="760562"/>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graphicFrame>
        <p:nvGraphicFramePr>
          <p:cNvPr id="5" name="Content Placeholder 2">
            <a:extLst>
              <a:ext uri="{FF2B5EF4-FFF2-40B4-BE49-F238E27FC236}">
                <a16:creationId xmlns:a16="http://schemas.microsoft.com/office/drawing/2014/main" id="{258E5418-AC06-878C-D874-72433F7A4C37}"/>
              </a:ext>
            </a:extLst>
          </p:cNvPr>
          <p:cNvGraphicFramePr>
            <a:graphicFrameLocks noGrp="1"/>
          </p:cNvGraphicFramePr>
          <p:nvPr>
            <p:ph idx="1"/>
            <p:extLst>
              <p:ext uri="{D42A27DB-BD31-4B8C-83A1-F6EECF244321}">
                <p14:modId xmlns:p14="http://schemas.microsoft.com/office/powerpoint/2010/main" val="2335361675"/>
              </p:ext>
            </p:extLst>
          </p:nvPr>
        </p:nvGraphicFramePr>
        <p:xfrm>
          <a:off x="805543" y="2871982"/>
          <a:ext cx="5272888" cy="3181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626439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E1D5-F23D-3422-4393-8781BD3D121F}"/>
              </a:ext>
            </a:extLst>
          </p:cNvPr>
          <p:cNvSpPr>
            <a:spLocks noGrp="1"/>
          </p:cNvSpPr>
          <p:nvPr>
            <p:ph type="title"/>
          </p:nvPr>
        </p:nvSpPr>
        <p:spPr>
          <a:xfrm>
            <a:off x="801098" y="1396289"/>
            <a:ext cx="5277333" cy="1325563"/>
          </a:xfrm>
        </p:spPr>
        <p:txBody>
          <a:bodyPr>
            <a:normAutofit/>
          </a:bodyPr>
          <a:lstStyle/>
          <a:p>
            <a:r>
              <a:rPr lang="en-US" dirty="0"/>
              <a:t>2. Non-Inertial Frames of Reference:</a:t>
            </a:r>
          </a:p>
        </p:txBody>
      </p:sp>
      <p:sp>
        <p:nvSpPr>
          <p:cNvPr id="10"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B71047FE-6FF5-7AB6-F7DD-EA5EE305BBB9}"/>
              </a:ext>
            </a:extLst>
          </p:cNvPr>
          <p:cNvPicPr>
            <a:picLocks noChangeAspect="1"/>
          </p:cNvPicPr>
          <p:nvPr/>
        </p:nvPicPr>
        <p:blipFill rotWithShape="1">
          <a:blip r:embed="rId2"/>
          <a:srcRect l="22373" r="19621" b="1"/>
          <a:stretch/>
        </p:blipFill>
        <p:spPr>
          <a:xfrm>
            <a:off x="6893317" y="760562"/>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graphicFrame>
        <p:nvGraphicFramePr>
          <p:cNvPr id="5" name="Content Placeholder 2">
            <a:extLst>
              <a:ext uri="{FF2B5EF4-FFF2-40B4-BE49-F238E27FC236}">
                <a16:creationId xmlns:a16="http://schemas.microsoft.com/office/drawing/2014/main" id="{58954395-E054-E316-2DDE-07F5378BB0FC}"/>
              </a:ext>
            </a:extLst>
          </p:cNvPr>
          <p:cNvGraphicFramePr>
            <a:graphicFrameLocks noGrp="1"/>
          </p:cNvGraphicFramePr>
          <p:nvPr>
            <p:ph idx="1"/>
            <p:extLst>
              <p:ext uri="{D42A27DB-BD31-4B8C-83A1-F6EECF244321}">
                <p14:modId xmlns:p14="http://schemas.microsoft.com/office/powerpoint/2010/main" val="1605172819"/>
              </p:ext>
            </p:extLst>
          </p:nvPr>
        </p:nvGraphicFramePr>
        <p:xfrm>
          <a:off x="805543" y="2871982"/>
          <a:ext cx="5272888" cy="3181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485939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2FBF1-3B4D-DE10-8BCE-3987B502FE05}"/>
              </a:ext>
            </a:extLst>
          </p:cNvPr>
          <p:cNvSpPr>
            <a:spLocks noGrp="1"/>
          </p:cNvSpPr>
          <p:nvPr>
            <p:ph type="title"/>
          </p:nvPr>
        </p:nvSpPr>
        <p:spPr>
          <a:xfrm>
            <a:off x="801098" y="1396289"/>
            <a:ext cx="5277333" cy="1325563"/>
          </a:xfrm>
        </p:spPr>
        <p:txBody>
          <a:bodyPr>
            <a:normAutofit/>
          </a:bodyPr>
          <a:lstStyle/>
          <a:p>
            <a:r>
              <a:rPr lang="en-US" sz="3700"/>
              <a:t>Examples of Non- Inertial Frames of Reference:</a:t>
            </a:r>
          </a:p>
        </p:txBody>
      </p:sp>
      <p:sp>
        <p:nvSpPr>
          <p:cNvPr id="10"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Background pattern&#10;&#10;Description automatically generated">
            <a:extLst>
              <a:ext uri="{FF2B5EF4-FFF2-40B4-BE49-F238E27FC236}">
                <a16:creationId xmlns:a16="http://schemas.microsoft.com/office/drawing/2014/main" id="{6174C732-1B43-D30F-ABFB-D09D5EED80BE}"/>
              </a:ext>
            </a:extLst>
          </p:cNvPr>
          <p:cNvPicPr>
            <a:picLocks noChangeAspect="1"/>
          </p:cNvPicPr>
          <p:nvPr/>
        </p:nvPicPr>
        <p:blipFill rotWithShape="1">
          <a:blip r:embed="rId2"/>
          <a:srcRect l="25597" r="16398" b="1"/>
          <a:stretch/>
        </p:blipFill>
        <p:spPr>
          <a:xfrm>
            <a:off x="6893317" y="760562"/>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graphicFrame>
        <p:nvGraphicFramePr>
          <p:cNvPr id="5" name="Content Placeholder 2">
            <a:extLst>
              <a:ext uri="{FF2B5EF4-FFF2-40B4-BE49-F238E27FC236}">
                <a16:creationId xmlns:a16="http://schemas.microsoft.com/office/drawing/2014/main" id="{8FC7AB7E-21FB-F0DC-7CF6-8CD80485432C}"/>
              </a:ext>
            </a:extLst>
          </p:cNvPr>
          <p:cNvGraphicFramePr>
            <a:graphicFrameLocks noGrp="1"/>
          </p:cNvGraphicFramePr>
          <p:nvPr>
            <p:ph idx="1"/>
            <p:extLst>
              <p:ext uri="{D42A27DB-BD31-4B8C-83A1-F6EECF244321}">
                <p14:modId xmlns:p14="http://schemas.microsoft.com/office/powerpoint/2010/main" val="2013277514"/>
              </p:ext>
            </p:extLst>
          </p:nvPr>
        </p:nvGraphicFramePr>
        <p:xfrm>
          <a:off x="805543" y="2871982"/>
          <a:ext cx="5272888" cy="3181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9953586"/>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E93B8F1-47E7-D41A-3D37-6B2BB29DEA5D}"/>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Inertial Frame Vs Non-Inertial  Frame:</a:t>
            </a:r>
          </a:p>
        </p:txBody>
      </p:sp>
      <p:pic>
        <p:nvPicPr>
          <p:cNvPr id="9" name="Content Placeholder 8" descr="Table&#10;&#10;Description automatically generated">
            <a:extLst>
              <a:ext uri="{FF2B5EF4-FFF2-40B4-BE49-F238E27FC236}">
                <a16:creationId xmlns:a16="http://schemas.microsoft.com/office/drawing/2014/main" id="{85C0C8B7-2B4B-6E3E-A034-50870609AE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33538" y="467208"/>
            <a:ext cx="6563527" cy="5923584"/>
          </a:xfrm>
          <a:prstGeom prst="rect">
            <a:avLst/>
          </a:prstGeom>
        </p:spPr>
      </p:pic>
    </p:spTree>
    <p:extLst>
      <p:ext uri="{BB962C8B-B14F-4D97-AF65-F5344CB8AC3E}">
        <p14:creationId xmlns:p14="http://schemas.microsoft.com/office/powerpoint/2010/main" val="24365846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250</Words>
  <Application>Microsoft Office PowerPoint</Application>
  <PresentationFormat>Widescreen</PresentationFormat>
  <Paragraphs>19</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Roboto</vt:lpstr>
      <vt:lpstr>Office Theme</vt:lpstr>
      <vt:lpstr>Frames of Reference</vt:lpstr>
      <vt:lpstr>Types of Reference Frame:</vt:lpstr>
      <vt:lpstr>1. Inertial Frame of Reference:  </vt:lpstr>
      <vt:lpstr>Examples of Inertial Frames of Reference:</vt:lpstr>
      <vt:lpstr>2. Non-Inertial Frames of Reference:</vt:lpstr>
      <vt:lpstr>Examples of Non- Inertial Frames of Reference:</vt:lpstr>
      <vt:lpstr>Inertial Frame Vs Non-Inertial  Frame: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Frames of Reference</dc:title>
  <dc:creator>Svastik   Kanwar</dc:creator>
  <cp:lastModifiedBy>Svastik   Kanwar</cp:lastModifiedBy>
  <cp:revision>7</cp:revision>
  <dcterms:created xsi:type="dcterms:W3CDTF">2022-07-20T13:48:20Z</dcterms:created>
  <dcterms:modified xsi:type="dcterms:W3CDTF">2022-07-20T14:37:58Z</dcterms:modified>
</cp:coreProperties>
</file>